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18288000" cy="10287000"/>
  <p:notesSz cx="6858000" cy="9144000"/>
  <p:embeddedFontLst>
    <p:embeddedFont>
      <p:font typeface="Pretendard ExtraBold" panose="020B0600000101010101" charset="-127"/>
      <p:bold r:id="rId15"/>
    </p:embeddedFont>
    <p:embeddedFont>
      <p:font typeface="Pretendard SemiBold" panose="020B0600000101010101" charset="-127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6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298700" y="1714500"/>
            <a:ext cx="7632700" cy="76327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2954000" y="1714500"/>
            <a:ext cx="7632700" cy="763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1714500"/>
            <a:ext cx="7632700" cy="7632700"/>
          </a:xfrm>
          <a:prstGeom prst="rect">
            <a:avLst/>
          </a:prstGeom>
          <a:effectLst>
            <a:outerShdw blurRad="4057543" dir="2700000">
              <a:srgbClr val="00A2C2">
                <a:alpha val="30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112000" y="6540500"/>
            <a:ext cx="4064000" cy="1104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7820"/>
              </a:lnSpc>
            </a:pPr>
            <a:r>
              <a:rPr lang="en-US" sz="3000" b="0" i="0" u="none" strike="noStrike" dirty="0">
                <a:solidFill>
                  <a:srgbClr val="4792BD">
                    <a:alpha val="70196"/>
                  </a:srgbClr>
                </a:solidFill>
                <a:latin typeface="Pretendard SemiBold"/>
              </a:rPr>
              <a:t>2021863026</a:t>
            </a:r>
          </a:p>
          <a:p>
            <a:pPr lvl="0" algn="ctr">
              <a:lnSpc>
                <a:spcPct val="127820"/>
              </a:lnSpc>
            </a:pPr>
            <a:r>
              <a:rPr lang="ko-KR" sz="3000" b="0" i="0" u="none" strike="noStrike" dirty="0">
                <a:solidFill>
                  <a:srgbClr val="4792BD">
                    <a:alpha val="70196"/>
                  </a:srgbClr>
                </a:solidFill>
                <a:ea typeface="Pretendard SemiBold"/>
              </a:rPr>
              <a:t>류연우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38900" y="4216400"/>
            <a:ext cx="5410200" cy="1905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8729"/>
              </a:lnSpc>
            </a:pPr>
            <a:r>
              <a:rPr lang="ko-KR" sz="5500" b="0" i="0" u="none" strike="noStrike" spc="-100" dirty="0">
                <a:solidFill>
                  <a:srgbClr val="595959"/>
                </a:solidFill>
                <a:ea typeface="Pretendard SemiBold"/>
              </a:rPr>
              <a:t>시스템프로그래밍</a:t>
            </a:r>
          </a:p>
          <a:p>
            <a:pPr lvl="0" algn="ctr">
              <a:lnSpc>
                <a:spcPct val="108729"/>
              </a:lnSpc>
            </a:pPr>
            <a:r>
              <a:rPr lang="en-US" sz="5500" b="0" i="0" u="none" strike="noStrike" spc="-100" dirty="0">
                <a:solidFill>
                  <a:srgbClr val="595959"/>
                </a:solidFill>
                <a:latin typeface="Pretendard SemiBold"/>
              </a:rPr>
              <a:t>1</a:t>
            </a:r>
            <a:r>
              <a:rPr lang="ko-KR" sz="5500" b="0" i="0" u="none" strike="noStrike" spc="-100" dirty="0">
                <a:solidFill>
                  <a:srgbClr val="595959"/>
                </a:solidFill>
                <a:ea typeface="Pretendard SemiBold"/>
              </a:rPr>
              <a:t>학기</a:t>
            </a:r>
            <a:r>
              <a:rPr lang="en-US" sz="5500" b="0" i="0" u="none" strike="noStrike" spc="-100" dirty="0">
                <a:solidFill>
                  <a:srgbClr val="595959"/>
                </a:solidFill>
                <a:latin typeface="Pretendard SemiBold"/>
              </a:rPr>
              <a:t> </a:t>
            </a:r>
            <a:r>
              <a:rPr lang="en-US" sz="5500" b="0" i="0" u="none" strike="noStrike" spc="-100" dirty="0" err="1">
                <a:solidFill>
                  <a:srgbClr val="595959"/>
                </a:solidFill>
                <a:latin typeface="Pretendard SemiBold"/>
              </a:rPr>
              <a:t>Github</a:t>
            </a:r>
            <a:endParaRPr lang="en-US" sz="5500" b="0" i="0" u="none" strike="noStrike" spc="-100" dirty="0">
              <a:solidFill>
                <a:srgbClr val="595959"/>
              </a:solidFill>
              <a:latin typeface="Pretendard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10189A-B8D5-666A-1D6D-0A392AFF0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C41A60D-249F-D1F3-B250-CA4D2CB68EE0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1.5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0FD16BD-CF65-DC93-BD23-E3A23C5AFA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169379A-0746-5145-1307-542E02E7C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87BEFF-8845-78BD-6AAD-4BBDC86311C8}"/>
              </a:ext>
            </a:extLst>
          </p:cNvPr>
          <p:cNvSpPr txBox="1"/>
          <p:nvPr/>
        </p:nvSpPr>
        <p:spPr>
          <a:xfrm>
            <a:off x="8771141" y="190212"/>
            <a:ext cx="1220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0509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4C3DEE-358B-64BE-A1C0-805CAA3BA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120" y="2650490"/>
            <a:ext cx="16200000" cy="697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09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B39F87-051A-0294-7CEC-807700431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76DA1CD-60A3-563E-BD80-451580773D0F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1.5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9B394A5-918D-9927-CFBE-66BB22DBB7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64FF3DD-5B33-CAB7-69AD-FBCB4E800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CF8FE2-035E-E4ED-A573-139F89DE7918}"/>
              </a:ext>
            </a:extLst>
          </p:cNvPr>
          <p:cNvSpPr txBox="1"/>
          <p:nvPr/>
        </p:nvSpPr>
        <p:spPr>
          <a:xfrm>
            <a:off x="8771141" y="190212"/>
            <a:ext cx="1146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0516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4E8B11-663F-1460-65AA-834FF3F70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50" y="1485900"/>
            <a:ext cx="14361100" cy="809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7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CB11DB-FD61-E5EF-AFBB-B57843204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BBCE8F4-6CC6-2C0B-654F-28695F11A6E7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1.5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AF06E0D8-6934-3005-05DE-F5CCD9ECD2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2AC71AD-FD3D-5006-B511-C9E1C73F3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33171-A066-3347-6A82-BF532EAE4651}"/>
              </a:ext>
            </a:extLst>
          </p:cNvPr>
          <p:cNvSpPr txBox="1"/>
          <p:nvPr/>
        </p:nvSpPr>
        <p:spPr>
          <a:xfrm>
            <a:off x="8771141" y="190212"/>
            <a:ext cx="1205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0523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172E93-E7C7-B079-B0A6-070417C88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000" y="3022600"/>
            <a:ext cx="16200000" cy="396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58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7359D-09FB-2AB1-864F-293DD3B89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893B2A6D-D88D-7532-07A6-645990128C1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35B468E7-719C-DDE1-BF0F-E520EF282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F26067FE-0F86-8A07-32CD-CFC5BEFDF148}"/>
              </a:ext>
            </a:extLst>
          </p:cNvPr>
          <p:cNvSpPr txBox="1"/>
          <p:nvPr/>
        </p:nvSpPr>
        <p:spPr>
          <a:xfrm>
            <a:off x="6402230" y="2552700"/>
            <a:ext cx="5943600" cy="3810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595959"/>
                </a:solidFill>
                <a:latin typeface="Pretendard ExtraBold"/>
              </a:rPr>
              <a:t>    1.0 X </a:t>
            </a:r>
            <a:r>
              <a:rPr lang="en-US" sz="7500" dirty="0">
                <a:solidFill>
                  <a:srgbClr val="595959"/>
                </a:solidFill>
                <a:latin typeface="Pretendard ExtraBold"/>
              </a:rPr>
              <a:t>7</a:t>
            </a:r>
          </a:p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595959"/>
                </a:solidFill>
                <a:latin typeface="Pretendard ExtraBold"/>
              </a:rPr>
              <a:t>+ 1.5 X 4</a:t>
            </a:r>
          </a:p>
          <a:p>
            <a:pPr lvl="0" algn="l">
              <a:lnSpc>
                <a:spcPct val="99600"/>
              </a:lnSpc>
            </a:pPr>
            <a:r>
              <a:rPr lang="en-US" sz="7500" dirty="0">
                <a:solidFill>
                  <a:srgbClr val="595959"/>
                </a:solidFill>
                <a:latin typeface="Pretendard ExtraBold"/>
              </a:rPr>
              <a:t>= 13</a:t>
            </a:r>
            <a:endParaRPr lang="en-US" sz="7500" b="0" i="0" u="none" strike="noStrike" dirty="0">
              <a:solidFill>
                <a:srgbClr val="595959"/>
              </a:solidFill>
              <a:latin typeface="Pretendard ExtraBold"/>
            </a:endParaRPr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3E1419E4-7E5F-6E82-FDD8-7F91D1563FDF}"/>
              </a:ext>
            </a:extLst>
          </p:cNvPr>
          <p:cNvSpPr txBox="1"/>
          <p:nvPr/>
        </p:nvSpPr>
        <p:spPr>
          <a:xfrm>
            <a:off x="8121650" y="54483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endParaRPr lang="en-US" sz="7500" b="0" i="0" u="none" strike="noStrike" dirty="0">
              <a:solidFill>
                <a:srgbClr val="00CFF8">
                  <a:alpha val="50196"/>
                </a:srgbClr>
              </a:solidFill>
              <a:latin typeface="Pretendard Extra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63DAF-176D-8C2C-F685-D9A54ED51E20}"/>
              </a:ext>
            </a:extLst>
          </p:cNvPr>
          <p:cNvSpPr txBox="1"/>
          <p:nvPr/>
        </p:nvSpPr>
        <p:spPr>
          <a:xfrm>
            <a:off x="6286500" y="185440"/>
            <a:ext cx="571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Pretendard SemiBold" panose="020B0600000101010101" charset="-127"/>
                <a:ea typeface="Pretendard SemiBold" panose="020B0600000101010101" charset="-127"/>
              </a:rPr>
              <a:t>https://github.com/MONBRUNO</a:t>
            </a:r>
            <a:endParaRPr lang="ko-KR" altLang="en-US" sz="2800" dirty="0"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7ABE5A37-8D48-8387-49BB-12DA793E4510}"/>
              </a:ext>
            </a:extLst>
          </p:cNvPr>
          <p:cNvSpPr txBox="1"/>
          <p:nvPr/>
        </p:nvSpPr>
        <p:spPr>
          <a:xfrm>
            <a:off x="8121650" y="737235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13</a:t>
            </a:r>
            <a:r>
              <a:rPr lang="ko-KR" alt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SemiBold" panose="020B0600000101010101" charset="-127"/>
                <a:ea typeface="Pretendard SemiBold" panose="020B0600000101010101" charset="-127"/>
              </a:rPr>
              <a:t>점</a:t>
            </a:r>
            <a:endParaRPr lang="en-US" sz="7500" b="0" i="0" u="none" strike="noStrike" dirty="0">
              <a:solidFill>
                <a:srgbClr val="00CFF8">
                  <a:alpha val="50196"/>
                </a:srgbClr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5467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  <a:endParaRPr lang="en-US" sz="7500" b="0" i="0" u="none" strike="noStrike" dirty="0">
              <a:solidFill>
                <a:srgbClr val="00CFF8">
                  <a:alpha val="50196"/>
                </a:srgbClr>
              </a:solidFill>
              <a:latin typeface="Pretendard Extra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9F41F42-B959-6EDE-4E11-2FDD28FE3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08041"/>
            <a:ext cx="16200000" cy="497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4D1DB6-FF02-635F-A693-7E876E47B84F}"/>
              </a:ext>
            </a:extLst>
          </p:cNvPr>
          <p:cNvSpPr txBox="1"/>
          <p:nvPr/>
        </p:nvSpPr>
        <p:spPr>
          <a:xfrm>
            <a:off x="8544316" y="220204"/>
            <a:ext cx="11993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0307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6E7635-F1BE-5E15-91E3-AA7FB0C86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69490BE-F058-B003-0BBC-E89F2DE12FD6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E326B28-9115-9F53-6E05-A28FE2612C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B43A7635-BE60-927C-3CEF-BEE57A068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8DE2AD-31FA-6F02-3CB0-AABF2B9DE3F2}"/>
              </a:ext>
            </a:extLst>
          </p:cNvPr>
          <p:cNvSpPr txBox="1"/>
          <p:nvPr/>
        </p:nvSpPr>
        <p:spPr>
          <a:xfrm>
            <a:off x="8565155" y="236628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0314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AB1178D-41D5-B8AC-B0BA-FE953F520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637" y="2745550"/>
            <a:ext cx="16200000" cy="503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240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D50180-844D-B242-E2C2-1AC7E2CBE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67F62224-0352-1B07-2FB1-DF62E362CAAF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  <a:endParaRPr lang="en-US" sz="7500" b="0" i="0" u="none" strike="noStrike" dirty="0">
              <a:solidFill>
                <a:srgbClr val="00CFF8">
                  <a:alpha val="50196"/>
                </a:srgbClr>
              </a:solidFill>
              <a:latin typeface="Pretendard ExtraBold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301268A-6762-028C-8E7C-B35DD9D18B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73CF356-F99D-00B0-55FA-6FACA2FD9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953DA6-6DEA-9B7D-71BC-33489C752554}"/>
              </a:ext>
            </a:extLst>
          </p:cNvPr>
          <p:cNvSpPr txBox="1"/>
          <p:nvPr/>
        </p:nvSpPr>
        <p:spPr>
          <a:xfrm>
            <a:off x="8771141" y="190212"/>
            <a:ext cx="1140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0321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B01E027-357D-8540-CC26-E49B4DC3B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900" y="2688991"/>
            <a:ext cx="16200000" cy="638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61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4C19C0-5A3D-DD52-85A4-DBF3B3C6E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8A7D369-5096-F540-0182-948C0E982280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44560298-FDB8-AA58-C684-92C46D1B5C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377A931-FFD1-3995-3D9A-E84A6E7DE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D83E0-18B3-A2DE-357C-3CDF2F7A7BBC}"/>
              </a:ext>
            </a:extLst>
          </p:cNvPr>
          <p:cNvSpPr txBox="1"/>
          <p:nvPr/>
        </p:nvSpPr>
        <p:spPr>
          <a:xfrm>
            <a:off x="8771141" y="190212"/>
            <a:ext cx="1212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0328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544F6B-5707-EFCC-871D-6ABCAD564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600" y="3022600"/>
            <a:ext cx="16200000" cy="564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40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5E1C5D-256B-3B95-D9C7-E16783B33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1ED51BD-6CC7-B240-AB1D-65241054F0B4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1.5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DA6A30BA-C82D-99A1-4ECB-8686787EC2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DDABF59-207D-E9FD-62A3-F24DEC6B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BF9D16-CD65-D153-8FFA-C8FE850D658A}"/>
              </a:ext>
            </a:extLst>
          </p:cNvPr>
          <p:cNvSpPr txBox="1"/>
          <p:nvPr/>
        </p:nvSpPr>
        <p:spPr>
          <a:xfrm>
            <a:off x="8771141" y="190212"/>
            <a:ext cx="12362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0404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C2ED54-5FA1-0545-B0B9-1F71D92E0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259" y="2400300"/>
            <a:ext cx="16200000" cy="689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95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8F7619-1237-FCEC-05BF-20A93DE95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312BA40-23E7-1B87-E376-DAA16F2F54F0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3B100D1-5C94-2848-4173-AF97C52C848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5BE0772-8700-0AAB-CF82-3C57F6A33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6B7521-5933-92DA-398C-99B8EF89D965}"/>
              </a:ext>
            </a:extLst>
          </p:cNvPr>
          <p:cNvSpPr txBox="1"/>
          <p:nvPr/>
        </p:nvSpPr>
        <p:spPr>
          <a:xfrm>
            <a:off x="8771141" y="190212"/>
            <a:ext cx="108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0411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E86C8D-8FAA-3903-123D-41878397E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930" y="2616200"/>
            <a:ext cx="16200000" cy="691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46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B743C0-05B5-5A0C-4769-7C83F61B9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F2CF3FD-6D85-C750-37BE-2C6AC483B2EF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192B9436-3D22-EDED-E75F-E233C8CE025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6A59417-2452-8285-19F7-CC4F6D64E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766BFA-FB18-5EDF-02D9-30B92B0804DE}"/>
              </a:ext>
            </a:extLst>
          </p:cNvPr>
          <p:cNvSpPr txBox="1"/>
          <p:nvPr/>
        </p:nvSpPr>
        <p:spPr>
          <a:xfrm>
            <a:off x="8771141" y="190212"/>
            <a:ext cx="1157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0418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7D6DFD-DAB6-A409-9B28-93549C94D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930" y="2995930"/>
            <a:ext cx="16200000" cy="541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78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8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5D5781-FC0D-2BD9-FCDC-E1331AB00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D2F05E2-C10A-FC0F-0708-717BE656C2CF}"/>
              </a:ext>
            </a:extLst>
          </p:cNvPr>
          <p:cNvSpPr txBox="1"/>
          <p:nvPr/>
        </p:nvSpPr>
        <p:spPr>
          <a:xfrm>
            <a:off x="584200" y="1282700"/>
            <a:ext cx="2044700" cy="1333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7500" b="0" i="0" u="none" strike="noStrike" dirty="0">
                <a:solidFill>
                  <a:srgbClr val="00CFF8">
                    <a:alpha val="50196"/>
                  </a:srgbClr>
                </a:solidFill>
                <a:latin typeface="Pretendard ExtraBold"/>
              </a:rPr>
              <a:t>1.0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DC993A7-B47F-C535-805E-16A1E182FF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30200" y="850900"/>
            <a:ext cx="19380200" cy="254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C5D1CAC-5051-2BEE-89D3-22A7085A0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2900" y="393700"/>
            <a:ext cx="1041400" cy="17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631459-5CD5-5203-3ABA-72B76F1DAB75}"/>
              </a:ext>
            </a:extLst>
          </p:cNvPr>
          <p:cNvSpPr txBox="1"/>
          <p:nvPr/>
        </p:nvSpPr>
        <p:spPr>
          <a:xfrm>
            <a:off x="8771141" y="190212"/>
            <a:ext cx="1207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595959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0502</a:t>
            </a:r>
            <a:endParaRPr lang="ko-KR" altLang="en-US" sz="3200" dirty="0">
              <a:solidFill>
                <a:srgbClr val="595959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42FE71-235A-2B2A-522D-E40CA4597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500" y="2705100"/>
            <a:ext cx="16200000" cy="610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74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47</Words>
  <Application>Microsoft Office PowerPoint</Application>
  <PresentationFormat>사용자 지정</PresentationFormat>
  <Paragraphs>31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Pretendard SemiBold</vt:lpstr>
      <vt:lpstr>Calibri</vt:lpstr>
      <vt:lpstr>Pretendard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류연우</dc:creator>
  <cp:lastModifiedBy>연우 류</cp:lastModifiedBy>
  <cp:revision>3</cp:revision>
  <dcterms:created xsi:type="dcterms:W3CDTF">2006-08-16T00:00:00Z</dcterms:created>
  <dcterms:modified xsi:type="dcterms:W3CDTF">2025-06-10T04:23:33Z</dcterms:modified>
</cp:coreProperties>
</file>

<file path=docProps/thumbnail.jpeg>
</file>